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0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BDA88E2-4314-48D9-B7B1-B9184418746E}"/>
              </a:ext>
            </a:extLst>
          </p:cNvPr>
          <p:cNvSpPr/>
          <p:nvPr userDrawn="1"/>
        </p:nvSpPr>
        <p:spPr>
          <a:xfrm>
            <a:off x="0" y="-3811"/>
            <a:ext cx="7772400" cy="3759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AE0EFA-D8D0-4744-8AB9-464D18A7F7BE}"/>
              </a:ext>
            </a:extLst>
          </p:cNvPr>
          <p:cNvSpPr/>
          <p:nvPr userDrawn="1"/>
        </p:nvSpPr>
        <p:spPr>
          <a:xfrm>
            <a:off x="0" y="0"/>
            <a:ext cx="7772400" cy="375947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/>
              <a:t>Heading text here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/>
              <a:t>Address, City, ST  ZIP CODE</a:t>
            </a:r>
          </a:p>
          <a:p>
            <a:pPr lvl="0"/>
            <a:r>
              <a:rPr lang="en-US"/>
              <a:t>Telephone | Email Address | Web Address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B63DE7D5-3C9E-4C66-90C4-9C51384A6E2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0219" y="-8429"/>
            <a:ext cx="1641829" cy="285267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/>
              <a:t>Heading text here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/>
              <a:t>Heading text here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Event Address, City, ST  ZIP Code</a:t>
            </a:r>
          </a:p>
          <a:p>
            <a:pPr lvl="0"/>
            <a:endParaRPr lang="en-US"/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20  AUG | 12 AM</a:t>
            </a:r>
          </a:p>
        </p:txBody>
      </p:sp>
      <p:sp>
        <p:nvSpPr>
          <p:cNvPr id="59" name="Title 56">
            <a:extLst>
              <a:ext uri="{FF2B5EF4-FFF2-40B4-BE49-F238E27FC236}">
                <a16:creationId xmlns:a16="http://schemas.microsoft.com/office/drawing/2014/main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/>
              <a:t>Title of your event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labore</a:t>
            </a:r>
            <a:r>
              <a:rPr lang="en-US"/>
              <a:t>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labore</a:t>
            </a:r>
            <a:r>
              <a:rPr lang="en-US"/>
              <a:t>.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labore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6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gcc02.safelinks.protection.outlook.com/ap/t-59584e83/?url=https%3A%2F%2Fteams.microsoft.com%2Fl%2Fmeetup-join%2F19%253ameeting_ZWE5ZmQ3M2EtOTJhNS00MDU2LWExNDgtMDU1NjM4Yjk3ZGI0%2540thread.v2%2F0%3Fcontext%3D%257b%2522Tid%2522%253a%2522e6f978e1-75d4-4db0-904e-5b79fb778570%2522%252c%2522Oid%2522%253a%2522322fb538-b714-46d2-a289-47e129054eb4%2522%257d&amp;data=05%7C02%7CKeishaJohnson%40columbusga.org%7C18d4498a2ba844860c6108dcc8f25519%7Cf6bad3c9100144daacffb25808ccd0c4%7C1%7C0%7C638606190354686385%7CUnknown%7CTWFpbGZsb3d8eyJWIjoiMC4wLjAwMDAiLCJQIjoiV2luMzIiLCJBTiI6Ik1haWwiLCJXVCI6Mn0%3D%7C0%7C%7C%7C&amp;sdata=TB2W0FFZztH4aqRAy96OGLxM%2ByRYep89RkRWofrQ5%2Bc%3D&amp;reserved=0" TargetMode="External"/><Relationship Id="rId7" Type="http://schemas.openxmlformats.org/officeDocument/2006/relationships/hyperlink" Target="https://gcc02.safelinks.protection.outlook.com/?url=https%3A%2F%2Fdialin.teams.microsoft.com%2Fusp%2Fpstnconferencing&amp;data=05%7C02%7CKeishaJohnson%40columbusga.org%7C18d4498a2ba844860c6108dcc8f25519%7Cf6bad3c9100144daacffb25808ccd0c4%7C1%7C0%7C638606190354715777%7CUnknown%7CTWFpbGZsb3d8eyJWIjoiMC4wLjAwMDAiLCJQIjoiV2luMzIiLCJBTiI6Ik1haWwiLCJXVCI6Mn0%3D%7C0%7C%7C%7C&amp;sdata=Ir99xgdCnmzB6CN8bG6pZKEO%2BTz2pFmdlYSPa08hqGQ%3D&amp;reserved=0" TargetMode="External"/><Relationship Id="rId2" Type="http://schemas.openxmlformats.org/officeDocument/2006/relationships/hyperlink" Target="https://gcc02.safelinks.protection.outlook.com/?url=https%3A%2F%2Faka.ms%2FJoinTeamsMeeting%3Fomkt%3Den-US&amp;data=05%7C02%7CKeishaJohnson%40columbusga.org%7C18d4498a2ba844860c6108dcc8f25519%7Cf6bad3c9100144daacffb25808ccd0c4%7C1%7C0%7C638606190354673437%7CUnknown%7CTWFpbGZsb3d8eyJWIjoiMC4wLjAwMDAiLCJQIjoiV2luMzIiLCJBTiI6Ik1haWwiLCJXVCI6Mn0%3D%7C0%7C%7C%7C&amp;sdata=HkmsjZbTidl%2BXn%2FFvkA0LeRCtI6lXn6Kjo6GwVP94Uk%3D&amp;reserved=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cc02.safelinks.protection.outlook.com/?url=https%3A%2F%2Fteams.microsoft.com%2FmeetingOptions%2F%3ForganizerId%3D322fb538-b714-46d2-a289-47e129054eb4%26tenantId%3De6f978e1-75d4-4db0-904e-5b79fb778570%26threadId%3D19_meeting_ZWE5ZmQ3M2EtOTJhNS00MDU2LWExNDgtMDU1NjM4Yjk3ZGI0%40thread.v2%26messageId%3D0%26language%3Den-US&amp;data=05%7C02%7CKeishaJohnson%40columbusga.org%7C18d4498a2ba844860c6108dcc8f25519%7Cf6bad3c9100144daacffb25808ccd0c4%7C1%7C0%7C638606190354708594%7CUnknown%7CTWFpbGZsb3d8eyJWIjoiMC4wLjAwMDAiLCJQIjoiV2luMzIiLCJBTiI6Ik1haWwiLCJXVCI6Mn0%3D%7C0%7C%7C%7C&amp;sdata=%2FXoo5H4gc8HzBqBFuInLTzc3MwRvp1Gp0i8IWlRByTQ%3D&amp;reserved=0" TargetMode="External"/><Relationship Id="rId5" Type="http://schemas.openxmlformats.org/officeDocument/2006/relationships/hyperlink" Target="https://gcc02.safelinks.protection.outlook.com/?url=https%3A%2F%2Fdialin.teams.microsoft.com%2F1ec66661-035b-4192-ae27-d176407ae0ad%3Fid%3D774785080&amp;data=05%7C02%7CKeishaJohnson%40columbusga.org%7C18d4498a2ba844860c6108dcc8f25519%7Cf6bad3c9100144daacffb25808ccd0c4%7C1%7C0%7C638606190354700122%7CUnknown%7CTWFpbGZsb3d8eyJWIjoiMC4wLjAwMDAiLCJQIjoiV2luMzIiLCJBTiI6Ik1haWwiLCJXVCI6Mn0%3D%7C0%7C%7C%7C&amp;sdata=As%2FSrrFo083XnigWHVqMX7ISqPTFx6GGy5pojEe%2BVyk%3D&amp;reserved=0" TargetMode="External"/><Relationship Id="rId10" Type="http://schemas.openxmlformats.org/officeDocument/2006/relationships/image" Target="../media/image16.png"/><Relationship Id="rId4" Type="http://schemas.openxmlformats.org/officeDocument/2006/relationships/hyperlink" Target="tel:+15165008345,,774785080" TargetMode="Externa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sz="quarter" idx="12"/>
          </p:nvPr>
        </p:nvSpPr>
        <p:spPr>
          <a:xfrm>
            <a:off x="-21539" y="2435528"/>
            <a:ext cx="2982333" cy="1435602"/>
          </a:xfrm>
        </p:spPr>
        <p:txBody>
          <a:bodyPr/>
          <a:lstStyle/>
          <a:p>
            <a:pPr algn="ctr"/>
            <a:r>
              <a:rPr lang="en-US"/>
              <a:t>September 26, 2024</a:t>
            </a:r>
          </a:p>
          <a:p>
            <a:pPr algn="ctr"/>
            <a:r>
              <a:rPr lang="en-US"/>
              <a:t>Open Enrollment</a:t>
            </a:r>
          </a:p>
          <a:p>
            <a:pPr algn="ctr"/>
            <a:r>
              <a:rPr lang="en-US"/>
              <a:t>Webinar</a:t>
            </a:r>
          </a:p>
          <a:p>
            <a:pPr algn="ctr"/>
            <a:r>
              <a:rPr lang="en-US" sz="1800" b="0"/>
              <a:t>Time: 10:00 am</a:t>
            </a:r>
          </a:p>
          <a:p>
            <a:pPr algn="ctr"/>
            <a:r>
              <a:rPr lang="en-US" sz="1800" b="0"/>
              <a:t>Location : TEAMS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BE764C9B-ABF4-4201-90D5-B1740CD0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578" y="3741915"/>
            <a:ext cx="7090919" cy="1441180"/>
          </a:xfrm>
        </p:spPr>
        <p:txBody>
          <a:bodyPr/>
          <a:lstStyle/>
          <a:p>
            <a:pPr algn="ctr"/>
            <a:r>
              <a:rPr lang="en-US" sz="3600"/>
              <a:t> </a:t>
            </a:r>
            <a:br>
              <a:rPr lang="en-US" sz="3600"/>
            </a:br>
            <a:r>
              <a:rPr lang="en-US" sz="3600"/>
              <a:t> Open Enrollment</a:t>
            </a:r>
            <a:br>
              <a:rPr lang="en-US" sz="3200"/>
            </a:br>
            <a:r>
              <a:rPr lang="en-US" sz="3200"/>
              <a:t>September 30, 2024-</a:t>
            </a:r>
            <a:br>
              <a:rPr lang="en-US" sz="3200"/>
            </a:br>
            <a:r>
              <a:rPr lang="en-US" sz="3200"/>
              <a:t> October 18, 2024   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>
          <a:xfrm>
            <a:off x="511905" y="6121528"/>
            <a:ext cx="1926496" cy="315802"/>
          </a:xfrm>
        </p:spPr>
        <p:txBody>
          <a:bodyPr/>
          <a:lstStyle/>
          <a:p>
            <a:r>
              <a:rPr lang="en-US"/>
              <a:t>General</a:t>
            </a:r>
          </a:p>
          <a:p>
            <a:r>
              <a:rPr lang="en-US"/>
              <a:t> Overview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294967295"/>
          </p:nvPr>
        </p:nvSpPr>
        <p:spPr>
          <a:xfrm>
            <a:off x="704076" y="6971036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What’s new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What’s changing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b="1">
                <a:effectLst/>
                <a:latin typeface="Calibri"/>
                <a:ea typeface="Times New Roman" panose="02020603050405020304" pitchFamily="18" charset="0"/>
                <a:cs typeface="Calibri"/>
              </a:rPr>
              <a:t>Brief overview of</a:t>
            </a:r>
            <a:endParaRPr lang="en-US" b="1">
              <a:latin typeface="Times New Roman"/>
              <a:ea typeface="Calibri" panose="020F0502020204030204" pitchFamily="34" charset="0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b="1">
                <a:effectLst/>
                <a:latin typeface="Calibri"/>
                <a:ea typeface="Times New Roman" panose="02020603050405020304" pitchFamily="18" charset="0"/>
                <a:cs typeface="Calibri"/>
              </a:rPr>
              <a:t>rates &amp; benefits</a:t>
            </a:r>
            <a:endParaRPr lang="en-US" b="1"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8EA2DF-D9C6-4FA8-A858-55794D7894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977775" y="6127668"/>
            <a:ext cx="1926496" cy="315802"/>
          </a:xfrm>
        </p:spPr>
        <p:txBody>
          <a:bodyPr/>
          <a:lstStyle/>
          <a:p>
            <a:r>
              <a:rPr lang="en-US"/>
              <a:t>JOIN THE</a:t>
            </a:r>
          </a:p>
          <a:p>
            <a:r>
              <a:rPr lang="en-US"/>
              <a:t>WEBINAR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A4F1D4-D5C5-49B4-AB37-05A7AD2124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699943" y="6838864"/>
            <a:ext cx="4481062" cy="4014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Microsoft Teams 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Need help?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Join the meeting now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Meeting ID: 236 045 037 67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Passcode: gHh8BJ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Dial in by phone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+1 516-500-8345,,774785080#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 United States, Nassau Bay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Find a local number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Phone conference ID: 774 785 080#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algn="ctr"/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For organizers: 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Meeting options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 | 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Reset dial-in PIN</a:t>
            </a:r>
            <a:r>
              <a:rPr lang="en-US" b="1">
                <a:solidFill>
                  <a:schemeClr val="tx1"/>
                </a:solidFill>
                <a:latin typeface="Segoe UI"/>
                <a:ea typeface="Calibri"/>
                <a:cs typeface="Segoe UI"/>
              </a:rPr>
              <a:t> </a:t>
            </a:r>
            <a:endParaRPr lang="en-US" b="1">
              <a:solidFill>
                <a:schemeClr val="tx1"/>
              </a:solidFill>
              <a:ea typeface="Calibri"/>
              <a:cs typeface="Microsoft Sans Serif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b="1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4F9B6-B93A-4918-B008-95DFC57643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70850" y="6168312"/>
            <a:ext cx="1926496" cy="315802"/>
          </a:xfrm>
        </p:spPr>
        <p:txBody>
          <a:bodyPr/>
          <a:lstStyle/>
          <a:p>
            <a:r>
              <a:rPr lang="en-US"/>
              <a:t>Enrolling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294967295"/>
          </p:nvPr>
        </p:nvSpPr>
        <p:spPr>
          <a:xfrm>
            <a:off x="5400089" y="6973560"/>
            <a:ext cx="2275129" cy="1036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to enroll OE items such as dates of enrollments, virtual &amp; telephonic.</a:t>
            </a:r>
            <a:endParaRPr lang="en-US"/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928738D0-BC5A-453A-9507-EF20000E9BA6}"/>
              </a:ext>
            </a:extLst>
          </p:cNvPr>
          <p:cNvSpPr/>
          <p:nvPr/>
        </p:nvSpPr>
        <p:spPr>
          <a:xfrm>
            <a:off x="1608608" y="3556"/>
            <a:ext cx="6076358" cy="27980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732E340-D3CF-4400-A185-A1DA5E4AA4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6704"/>
            <a:ext cx="2360602" cy="1327321"/>
          </a:xfrm>
          <a:prstGeom prst="rect">
            <a:avLst/>
          </a:prstGeom>
        </p:spPr>
      </p:pic>
      <p:sp>
        <p:nvSpPr>
          <p:cNvPr id="19" name="object 7">
            <a:extLst>
              <a:ext uri="{FF2B5EF4-FFF2-40B4-BE49-F238E27FC236}">
                <a16:creationId xmlns:a16="http://schemas.microsoft.com/office/drawing/2014/main" id="{B37BEDEE-5EB3-4CF3-A9B2-AD6F40384FB5}"/>
              </a:ext>
            </a:extLst>
          </p:cNvPr>
          <p:cNvSpPr/>
          <p:nvPr/>
        </p:nvSpPr>
        <p:spPr>
          <a:xfrm>
            <a:off x="6535987" y="9592981"/>
            <a:ext cx="1007718" cy="329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Custom 16">
      <a:dk1>
        <a:srgbClr val="151515"/>
      </a:dk1>
      <a:lt1>
        <a:srgbClr val="FFFFFF"/>
      </a:lt1>
      <a:dk2>
        <a:srgbClr val="1C1C1C"/>
      </a:dk2>
      <a:lt2>
        <a:srgbClr val="FFFFFF"/>
      </a:lt2>
      <a:accent1>
        <a:srgbClr val="F3D569"/>
      </a:accent1>
      <a:accent2>
        <a:srgbClr val="5B85AA"/>
      </a:accent2>
      <a:accent3>
        <a:srgbClr val="ECBE18"/>
      </a:accent3>
      <a:accent4>
        <a:srgbClr val="9CB5CB"/>
      </a:accent4>
      <a:accent5>
        <a:srgbClr val="2C4255"/>
      </a:accent5>
      <a:accent6>
        <a:srgbClr val="F7E5A4"/>
      </a:accent6>
      <a:hlink>
        <a:srgbClr val="5B85AA"/>
      </a:hlink>
      <a:folHlink>
        <a:srgbClr val="5B85AA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896029_Small business flyer (gold design)_RVA_v3.potx" id="{D06A470E-18C0-4AED-9EF7-686B99084CD0}" vid="{47987B1E-3A12-4F5F-BB7A-CBD55707D6DD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A2C63B-8D78-4333-B59E-58A6C7370C2B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DE2C54B-3A8B-4C4C-BA48-7F6890BC75FD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AA1A6F7-145C-4856-A62A-BB446C8BDF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(gold design)</Template>
  <TotalTime>0</TotalTime>
  <Words>117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Franklin Gothic Book</vt:lpstr>
      <vt:lpstr>Microsoft Sans Serif</vt:lpstr>
      <vt:lpstr>Segoe UI</vt:lpstr>
      <vt:lpstr>Times New Roman</vt:lpstr>
      <vt:lpstr>Small Business Flyer 8.5 x 11</vt:lpstr>
      <vt:lpstr>   Open Enrollment September 30, 2024-  October 18, 2024 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 Open Enrollment           Webinar</dc:title>
  <dc:creator>Keisha Johnson</dc:creator>
  <cp:lastModifiedBy>Keisha Johnson</cp:lastModifiedBy>
  <cp:revision>2</cp:revision>
  <dcterms:created xsi:type="dcterms:W3CDTF">2021-09-14T15:21:15Z</dcterms:created>
  <dcterms:modified xsi:type="dcterms:W3CDTF">2024-09-03T20:38:49Z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